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9" r:id="rId35"/>
    <p:sldId id="430" r:id="rId36"/>
    <p:sldId id="428" r:id="rId37"/>
    <p:sldId id="412" r:id="rId38"/>
    <p:sldId id="381" r:id="rId39"/>
    <p:sldId id="373" r:id="rId40"/>
    <p:sldId id="371" r:id="rId41"/>
    <p:sldId id="363" r:id="rId42"/>
    <p:sldId id="364" r:id="rId43"/>
    <p:sldId id="376" r:id="rId44"/>
    <p:sldId id="367" r:id="rId45"/>
    <p:sldId id="368" r:id="rId46"/>
    <p:sldId id="382" r:id="rId47"/>
    <p:sldId id="383" r:id="rId48"/>
    <p:sldId id="384" r:id="rId49"/>
    <p:sldId id="385" r:id="rId50"/>
    <p:sldId id="386" r:id="rId51"/>
    <p:sldId id="387" r:id="rId52"/>
    <p:sldId id="377" r:id="rId53"/>
    <p:sldId id="379" r:id="rId54"/>
    <p:sldId id="360" r:id="rId55"/>
    <p:sldId id="398" r:id="rId56"/>
    <p:sldId id="399" r:id="rId57"/>
    <p:sldId id="388" r:id="rId58"/>
    <p:sldId id="389" r:id="rId59"/>
    <p:sldId id="390" r:id="rId60"/>
    <p:sldId id="392" r:id="rId61"/>
    <p:sldId id="393" r:id="rId62"/>
    <p:sldId id="394" r:id="rId63"/>
    <p:sldId id="400" r:id="rId64"/>
    <p:sldId id="405" r:id="rId65"/>
    <p:sldId id="402" r:id="rId66"/>
    <p:sldId id="403" r:id="rId67"/>
    <p:sldId id="404" r:id="rId68"/>
    <p:sldId id="411" r:id="rId69"/>
    <p:sldId id="395" r:id="rId70"/>
    <p:sldId id="396" r:id="rId71"/>
    <p:sldId id="397" r:id="rId72"/>
    <p:sldId id="391" r:id="rId73"/>
    <p:sldId id="260" r:id="rId74"/>
    <p:sldId id="268" r:id="rId75"/>
    <p:sldId id="269" r:id="rId76"/>
    <p:sldId id="262" r:id="rId77"/>
    <p:sldId id="271" r:id="rId78"/>
    <p:sldId id="275" r:id="rId79"/>
    <p:sldId id="279" r:id="rId80"/>
    <p:sldId id="264" r:id="rId81"/>
    <p:sldId id="259" r:id="rId82"/>
    <p:sldId id="261" r:id="rId83"/>
    <p:sldId id="26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99D"/>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979"/>
  </p:normalViewPr>
  <p:slideViewPr>
    <p:cSldViewPr snapToGrid="0">
      <p:cViewPr varScale="1">
        <p:scale>
          <a:sx n="117" d="100"/>
          <a:sy n="117"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38.png"/><Relationship Id="rId22" Type="http://schemas.openxmlformats.org/officeDocument/2006/relationships/image" Target="../media/image329.png"/></Relationships>
</file>

<file path=ppt/slides/_rels/slide34.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64.png"/><Relationship Id="rId18" Type="http://schemas.openxmlformats.org/officeDocument/2006/relationships/image" Target="../media/image369.png"/><Relationship Id="rId3" Type="http://schemas.openxmlformats.org/officeDocument/2006/relationships/image" Target="../media/image360.png"/><Relationship Id="rId7" Type="http://schemas.openxmlformats.org/officeDocument/2006/relationships/image" Target="../media/image362.png"/><Relationship Id="rId12" Type="http://schemas.openxmlformats.org/officeDocument/2006/relationships/image" Target="../media/image363.png"/><Relationship Id="rId17" Type="http://schemas.openxmlformats.org/officeDocument/2006/relationships/image" Target="../media/image368.png"/><Relationship Id="rId2" Type="http://schemas.openxmlformats.org/officeDocument/2006/relationships/image" Target="../media/image352.png"/><Relationship Id="rId16" Type="http://schemas.openxmlformats.org/officeDocument/2006/relationships/image" Target="../media/image367.png"/><Relationship Id="rId20"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0.png"/><Relationship Id="rId5" Type="http://schemas.openxmlformats.org/officeDocument/2006/relationships/image" Target="../media/image361.png"/><Relationship Id="rId15" Type="http://schemas.openxmlformats.org/officeDocument/2006/relationships/image" Target="../media/image366.png"/><Relationship Id="rId10" Type="http://schemas.openxmlformats.org/officeDocument/2006/relationships/image" Target="../media/image327.png"/><Relationship Id="rId19" Type="http://schemas.openxmlformats.org/officeDocument/2006/relationships/image" Target="../media/image370.png"/><Relationship Id="rId4" Type="http://schemas.openxmlformats.org/officeDocument/2006/relationships/image" Target="../media/image344.png"/><Relationship Id="rId9" Type="http://schemas.openxmlformats.org/officeDocument/2006/relationships/image" Target="../media/image324.png"/><Relationship Id="rId14" Type="http://schemas.openxmlformats.org/officeDocument/2006/relationships/image" Target="../media/image365.png"/></Relationships>
</file>

<file path=ppt/slides/_rels/slide35.xml.rels><?xml version="1.0" encoding="UTF-8" standalone="yes"?>
<Relationships xmlns="http://schemas.openxmlformats.org/package/2006/relationships"><Relationship Id="rId8" Type="http://schemas.openxmlformats.org/officeDocument/2006/relationships/image" Target="../media/image373.png"/><Relationship Id="rId13" Type="http://schemas.openxmlformats.org/officeDocument/2006/relationships/image" Target="../media/image327.png"/><Relationship Id="rId3" Type="http://schemas.openxmlformats.org/officeDocument/2006/relationships/image" Target="../media/image341.png"/><Relationship Id="rId7" Type="http://schemas.openxmlformats.org/officeDocument/2006/relationships/image" Target="../media/image372.png"/><Relationship Id="rId12" Type="http://schemas.openxmlformats.org/officeDocument/2006/relationships/image" Target="../media/image377.png"/><Relationship Id="rId2" Type="http://schemas.openxmlformats.org/officeDocument/2006/relationships/image" Target="../media/image34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76.png"/><Relationship Id="rId5" Type="http://schemas.openxmlformats.org/officeDocument/2006/relationships/image" Target="../media/image340.png"/><Relationship Id="rId10" Type="http://schemas.openxmlformats.org/officeDocument/2006/relationships/image" Target="../media/image375.png"/><Relationship Id="rId4" Type="http://schemas.openxmlformats.org/officeDocument/2006/relationships/image" Target="../media/image338.png"/><Relationship Id="rId9" Type="http://schemas.openxmlformats.org/officeDocument/2006/relationships/image" Target="../media/image374.png"/><Relationship Id="rId14" Type="http://schemas.openxmlformats.org/officeDocument/2006/relationships/image" Target="../media/image378.png"/></Relationships>
</file>

<file path=ppt/slides/_rels/slide36.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1.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0.png"/><Relationship Id="rId5" Type="http://schemas.openxmlformats.org/officeDocument/2006/relationships/image" Target="../media/image3601.png"/><Relationship Id="rId4" Type="http://schemas.openxmlformats.org/officeDocument/2006/relationships/image" Target="../media/image344.png"/></Relationships>
</file>

<file path=ppt/slides/_rels/slide37.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8.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9.png"/><Relationship Id="rId7" Type="http://schemas.openxmlformats.org/officeDocument/2006/relationships/image" Target="../media/image381.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80.png"/><Relationship Id="rId9" Type="http://schemas.openxmlformats.org/officeDocument/2006/relationships/image" Target="../media/image1570.png"/></Relationships>
</file>

<file path=ppt/slides/_rels/slide39.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1600.png"/><Relationship Id="rId7" Type="http://schemas.openxmlformats.org/officeDocument/2006/relationships/image" Target="../media/image38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83.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8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87.png"/><Relationship Id="rId13" Type="http://schemas.openxmlformats.org/officeDocument/2006/relationships/image" Target="../media/image392.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9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90.png"/><Relationship Id="rId5" Type="http://schemas.openxmlformats.org/officeDocument/2006/relationships/image" Target="../media/image1690.png"/><Relationship Id="rId10" Type="http://schemas.openxmlformats.org/officeDocument/2006/relationships/image" Target="../media/image389.png"/><Relationship Id="rId4" Type="http://schemas.openxmlformats.org/officeDocument/2006/relationships/image" Target="../media/image1680.png"/><Relationship Id="rId9" Type="http://schemas.openxmlformats.org/officeDocument/2006/relationships/image" Target="../media/image388.png"/></Relationships>
</file>

<file path=ppt/slides/_rels/slide41.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1780.png"/><Relationship Id="rId7" Type="http://schemas.openxmlformats.org/officeDocument/2006/relationships/image" Target="../media/image39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97.png"/><Relationship Id="rId5" Type="http://schemas.openxmlformats.org/officeDocument/2006/relationships/image" Target="../media/image1800.png"/><Relationship Id="rId10" Type="http://schemas.openxmlformats.org/officeDocument/2006/relationships/image" Target="../media/image396.png"/><Relationship Id="rId4" Type="http://schemas.openxmlformats.org/officeDocument/2006/relationships/image" Target="../media/image1790.png"/><Relationship Id="rId9" Type="http://schemas.openxmlformats.org/officeDocument/2006/relationships/image" Target="../media/image395.png"/></Relationships>
</file>

<file path=ppt/slides/_rels/slide42.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99.png"/><Relationship Id="rId4" Type="http://schemas.openxmlformats.org/officeDocument/2006/relationships/image" Target="../media/image398.png"/></Relationships>
</file>

<file path=ppt/slides/_rels/slide43.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405.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404.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403.png"/><Relationship Id="rId5" Type="http://schemas.openxmlformats.org/officeDocument/2006/relationships/image" Target="../media/image1940.png"/><Relationship Id="rId10" Type="http://schemas.openxmlformats.org/officeDocument/2006/relationships/image" Target="../media/image402.png"/><Relationship Id="rId4" Type="http://schemas.openxmlformats.org/officeDocument/2006/relationships/image" Target="../media/image1930.png"/><Relationship Id="rId9" Type="http://schemas.openxmlformats.org/officeDocument/2006/relationships/image" Target="../media/image401.png"/></Relationships>
</file>

<file path=ppt/slides/_rels/slide44.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image" Target="../media/image2030.png"/><Relationship Id="rId7" Type="http://schemas.openxmlformats.org/officeDocument/2006/relationships/image" Target="../media/image40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410.png"/><Relationship Id="rId5" Type="http://schemas.openxmlformats.org/officeDocument/2006/relationships/image" Target="../media/image2050.png"/><Relationship Id="rId10" Type="http://schemas.openxmlformats.org/officeDocument/2006/relationships/image" Target="../media/image409.png"/><Relationship Id="rId4" Type="http://schemas.openxmlformats.org/officeDocument/2006/relationships/image" Target="../media/image2040.png"/><Relationship Id="rId9" Type="http://schemas.openxmlformats.org/officeDocument/2006/relationships/image" Target="../media/image408.png"/></Relationships>
</file>

<file path=ppt/slides/_rels/slide45.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2130.png"/><Relationship Id="rId7" Type="http://schemas.openxmlformats.org/officeDocument/2006/relationships/image" Target="../media/image411.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416.png"/><Relationship Id="rId5" Type="http://schemas.openxmlformats.org/officeDocument/2006/relationships/image" Target="../media/image2150.png"/><Relationship Id="rId10" Type="http://schemas.openxmlformats.org/officeDocument/2006/relationships/image" Target="../media/image415.png"/><Relationship Id="rId4" Type="http://schemas.openxmlformats.org/officeDocument/2006/relationships/image" Target="../media/image2140.png"/><Relationship Id="rId9" Type="http://schemas.openxmlformats.org/officeDocument/2006/relationships/image" Target="../media/image413.png"/></Relationships>
</file>

<file path=ppt/slides/_rels/slide46.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image" Target="../media/image2230.png"/><Relationship Id="rId7" Type="http://schemas.openxmlformats.org/officeDocument/2006/relationships/image" Target="../media/image418.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21.png"/><Relationship Id="rId4" Type="http://schemas.openxmlformats.org/officeDocument/2006/relationships/image" Target="../media/image2240.png"/><Relationship Id="rId9" Type="http://schemas.openxmlformats.org/officeDocument/2006/relationships/image" Target="../media/image420.png"/></Relationships>
</file>

<file path=ppt/slides/_rels/slide47.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427.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26.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25.png"/><Relationship Id="rId5" Type="http://schemas.openxmlformats.org/officeDocument/2006/relationships/image" Target="../media/image2350.png"/><Relationship Id="rId10" Type="http://schemas.openxmlformats.org/officeDocument/2006/relationships/image" Target="../media/image424.png"/><Relationship Id="rId4" Type="http://schemas.openxmlformats.org/officeDocument/2006/relationships/image" Target="../media/image2340.png"/><Relationship Id="rId9" Type="http://schemas.openxmlformats.org/officeDocument/2006/relationships/image" Target="../media/image423.png"/></Relationships>
</file>

<file path=ppt/slides/_rels/slide48.xml.rels><?xml version="1.0" encoding="UTF-8" standalone="yes"?>
<Relationships xmlns="http://schemas.openxmlformats.org/package/2006/relationships"><Relationship Id="rId8" Type="http://schemas.openxmlformats.org/officeDocument/2006/relationships/image" Target="../media/image428.png"/><Relationship Id="rId13" Type="http://schemas.openxmlformats.org/officeDocument/2006/relationships/image" Target="../media/image433.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32.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31.png"/><Relationship Id="rId5" Type="http://schemas.openxmlformats.org/officeDocument/2006/relationships/image" Target="../media/image2470.png"/><Relationship Id="rId10" Type="http://schemas.openxmlformats.org/officeDocument/2006/relationships/image" Target="../media/image430.png"/><Relationship Id="rId4" Type="http://schemas.openxmlformats.org/officeDocument/2006/relationships/image" Target="../media/image2460.png"/><Relationship Id="rId9" Type="http://schemas.openxmlformats.org/officeDocument/2006/relationships/image" Target="../media/image429.png"/><Relationship Id="rId14" Type="http://schemas.openxmlformats.org/officeDocument/2006/relationships/image" Target="../media/image25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34.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36.png"/><Relationship Id="rId10" Type="http://schemas.openxmlformats.org/officeDocument/2006/relationships/image" Target="../media/image438.png"/><Relationship Id="rId4" Type="http://schemas.openxmlformats.org/officeDocument/2006/relationships/image" Target="../media/image435.png"/><Relationship Id="rId9" Type="http://schemas.openxmlformats.org/officeDocument/2006/relationships/image" Target="../media/image43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43.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42.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41.png"/><Relationship Id="rId5" Type="http://schemas.openxmlformats.org/officeDocument/2006/relationships/image" Target="../media/image2700.png"/><Relationship Id="rId10" Type="http://schemas.openxmlformats.org/officeDocument/2006/relationships/image" Target="../media/image440.png"/><Relationship Id="rId4" Type="http://schemas.openxmlformats.org/officeDocument/2006/relationships/image" Target="../media/image2690.png"/><Relationship Id="rId9" Type="http://schemas.openxmlformats.org/officeDocument/2006/relationships/image" Target="../media/image439.png"/><Relationship Id="rId14" Type="http://schemas.openxmlformats.org/officeDocument/2006/relationships/image" Target="../media/image444.png"/></Relationships>
</file>

<file path=ppt/slides/_rels/slide51.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45.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47.png"/><Relationship Id="rId4" Type="http://schemas.openxmlformats.org/officeDocument/2006/relationships/image" Target="../media/image446.png"/></Relationships>
</file>

<file path=ppt/slides/_rels/slide5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3.png"/><Relationship Id="rId3" Type="http://schemas.openxmlformats.org/officeDocument/2006/relationships/image" Target="../media/image2870.png"/><Relationship Id="rId7" Type="http://schemas.openxmlformats.org/officeDocument/2006/relationships/image" Target="../media/image448.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52.png"/><Relationship Id="rId5" Type="http://schemas.openxmlformats.org/officeDocument/2006/relationships/image" Target="../media/image2890.png"/><Relationship Id="rId10" Type="http://schemas.openxmlformats.org/officeDocument/2006/relationships/image" Target="../media/image451.png"/><Relationship Id="rId4" Type="http://schemas.openxmlformats.org/officeDocument/2006/relationships/image" Target="../media/image2880.png"/><Relationship Id="rId9" Type="http://schemas.openxmlformats.org/officeDocument/2006/relationships/image" Target="../media/image450.png"/></Relationships>
</file>

<file path=ppt/slides/_rels/slide53.xml.rels><?xml version="1.0" encoding="UTF-8" standalone="yes"?>
<Relationships xmlns="http://schemas.openxmlformats.org/package/2006/relationships"><Relationship Id="rId8" Type="http://schemas.openxmlformats.org/officeDocument/2006/relationships/image" Target="../media/image456.png"/><Relationship Id="rId3" Type="http://schemas.openxmlformats.org/officeDocument/2006/relationships/image" Target="../media/image2990.png"/><Relationship Id="rId7" Type="http://schemas.openxmlformats.org/officeDocument/2006/relationships/image" Target="../media/image455.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57.png"/></Relationships>
</file>

<file path=ppt/slides/_rels/slide54.xml.rels><?xml version="1.0" encoding="UTF-8" standalone="yes"?>
<Relationships xmlns="http://schemas.openxmlformats.org/package/2006/relationships"><Relationship Id="rId3" Type="http://schemas.openxmlformats.org/officeDocument/2006/relationships/image" Target="../media/image459.png"/><Relationship Id="rId7" Type="http://schemas.openxmlformats.org/officeDocument/2006/relationships/image" Target="../media/image790.png"/><Relationship Id="rId2" Type="http://schemas.openxmlformats.org/officeDocument/2006/relationships/image" Target="../media/image458.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60.png"/></Relationships>
</file>

<file path=ppt/slides/_rels/slide55.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42.png"/></Relationships>
</file>

<file path=ppt/slides/_rels/slide56.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62.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61.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8.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63.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80.png"/><Relationship Id="rId24" Type="http://schemas.openxmlformats.org/officeDocument/2006/relationships/image" Target="../media/image3320.png"/><Relationship Id="rId5" Type="http://schemas.openxmlformats.org/officeDocument/2006/relationships/image" Target="../media/image432.png"/><Relationship Id="rId15" Type="http://schemas.openxmlformats.org/officeDocument/2006/relationships/image" Target="../media/image382.png"/><Relationship Id="rId23" Type="http://schemas.openxmlformats.org/officeDocument/2006/relationships/image" Target="../media/image464.png"/><Relationship Id="rId10" Type="http://schemas.openxmlformats.org/officeDocument/2006/relationships/image" Target="../media/image379.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81.png"/><Relationship Id="rId22" Type="http://schemas.openxmlformats.org/officeDocument/2006/relationships/image" Target="../media/image3310.png"/><Relationship Id="rId27" Type="http://schemas.openxmlformats.org/officeDocument/2006/relationships/image" Target="../media/image3180.png"/></Relationships>
</file>

<file path=ppt/slides/_rels/slide59.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42.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64.png"/><Relationship Id="rId4" Type="http://schemas.openxmlformats.org/officeDocument/2006/relationships/image" Target="../media/image3360.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61.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401.png"/><Relationship Id="rId10" Type="http://schemas.openxmlformats.org/officeDocument/2006/relationships/image" Target="../media/image431.png"/><Relationship Id="rId4" Type="http://schemas.openxmlformats.org/officeDocument/2006/relationships/image" Target="../media/image400.png"/><Relationship Id="rId9" Type="http://schemas.openxmlformats.org/officeDocument/2006/relationships/image" Target="../media/image428.png"/></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32.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3.xml.rels><?xml version="1.0" encoding="UTF-8" standalone="yes"?>
<Relationships xmlns="http://schemas.openxmlformats.org/package/2006/relationships"><Relationship Id="rId3" Type="http://schemas.openxmlformats.org/officeDocument/2006/relationships/image" Target="../media/image442.png"/><Relationship Id="rId7" Type="http://schemas.openxmlformats.org/officeDocument/2006/relationships/image" Target="../media/image3600.png"/><Relationship Id="rId2" Type="http://schemas.openxmlformats.org/officeDocument/2006/relationships/image" Target="../media/image439.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65.png"/></Relationships>
</file>

<file path=ppt/slides/_rels/slide64.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5.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64.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63.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66.png"/><Relationship Id="rId9" Type="http://schemas.openxmlformats.org/officeDocument/2006/relationships/image" Target="../media/image467.png"/><Relationship Id="rId14" Type="http://schemas.openxmlformats.org/officeDocument/2006/relationships/image" Target="../media/image3690.png"/></Relationships>
</file>

<file path=ppt/slides/_rels/slide66.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68.png"/><Relationship Id="rId1" Type="http://schemas.openxmlformats.org/officeDocument/2006/relationships/slideLayout" Target="../slideLayouts/slideLayout12.xml"/><Relationship Id="rId6" Type="http://schemas.openxmlformats.org/officeDocument/2006/relationships/image" Target="../media/image470.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72.png"/><Relationship Id="rId4" Type="http://schemas.openxmlformats.org/officeDocument/2006/relationships/image" Target="../media/image469.png"/><Relationship Id="rId9" Type="http://schemas.openxmlformats.org/officeDocument/2006/relationships/image" Target="../media/image4031.png"/></Relationships>
</file>

<file path=ppt/slides/_rels/slide67.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63.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67.png"/><Relationship Id="rId2" Type="http://schemas.openxmlformats.org/officeDocument/2006/relationships/image" Target="../media/image77.png"/><Relationship Id="rId16" Type="http://schemas.openxmlformats.org/officeDocument/2006/relationships/image" Target="../media/image461.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66.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71.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64.png"/><Relationship Id="rId27" Type="http://schemas.openxmlformats.org/officeDocument/2006/relationships/image" Target="../media/image470.png"/><Relationship Id="rId30" Type="http://schemas.openxmlformats.org/officeDocument/2006/relationships/image" Target="../media/image4060.png"/></Relationships>
</file>

<file path=ppt/slides/_rels/slide68.xml.rels><?xml version="1.0" encoding="UTF-8" standalone="yes"?>
<Relationships xmlns="http://schemas.openxmlformats.org/package/2006/relationships"><Relationship Id="rId13" Type="http://schemas.openxmlformats.org/officeDocument/2006/relationships/image" Target="../media/image463.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66.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64.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9.xml.rels><?xml version="1.0" encoding="UTF-8" standalone="yes"?>
<Relationships xmlns="http://schemas.openxmlformats.org/package/2006/relationships"><Relationship Id="rId2" Type="http://schemas.openxmlformats.org/officeDocument/2006/relationships/image" Target="../media/image473.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474.em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7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2.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77.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7.png"/><Relationship Id="rId4" Type="http://schemas.openxmlformats.org/officeDocument/2006/relationships/image" Target="../media/image482.e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482.emf"/></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4.png"/></Relationships>
</file>

<file path=ppt/slides/_rels/slide83.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479.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2801291" y="4401923"/>
            <a:ext cx="0" cy="1555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49DE3D8-0FF6-B544-8EF7-11D7945E3DF7}"/>
                  </a:ext>
                </a:extLst>
              </p:cNvPr>
              <p:cNvSpPr txBox="1"/>
              <p:nvPr/>
            </p:nvSpPr>
            <p:spPr>
              <a:xfrm>
                <a:off x="2368558" y="4928996"/>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=−0.652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368558" y="4928996"/>
                <a:ext cx="978398" cy="215444"/>
              </a:xfrm>
              <a:prstGeom prst="rect">
                <a:avLst/>
              </a:prstGeom>
              <a:blipFill>
                <a:blip r:embed="rId9"/>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2</a:t>
            </a:r>
            <a:r>
              <a:rPr lang="en-US" baseline="30000" dirty="0"/>
              <a:t>nd</a:t>
            </a:r>
            <a:r>
              <a:rPr lang="en-US" dirty="0"/>
              <a:t> row</a:t>
            </a:r>
          </a:p>
          <a:p>
            <a:r>
              <a:rPr lang="en-US" dirty="0"/>
              <a:t> from left to right</a:t>
            </a:r>
          </a:p>
        </p:txBody>
      </p:sp>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75E44FDA-0E6F-7845-8C37-D207D79B3DAA}"/>
                  </a:ext>
                </a:extLst>
              </p:cNvPr>
              <p:cNvSpPr>
                <a:spLocks noGrp="1"/>
              </p:cNvSpPr>
              <p:nvPr>
                <p:ph type="title"/>
              </p:nvPr>
            </p:nvSpPr>
            <p:spPr>
              <a:xfrm>
                <a:off x="501601" y="36731"/>
                <a:ext cx="8881883" cy="467403"/>
              </a:xfrm>
              <a:solidFill>
                <a:schemeClr val="accent2"/>
              </a:solidFill>
            </p:spPr>
            <p:txBody>
              <a:bodyPr>
                <a:noAutofit/>
              </a:bodyPr>
              <a:lstStyle/>
              <a:p>
                <a:r>
                  <a:rPr lang="en-US" sz="2800" dirty="0"/>
                  <a:t>Binding Energy of H</a:t>
                </a:r>
                <a:r>
                  <a:rPr lang="en-US" sz="2800" baseline="-25000" dirty="0"/>
                  <a:t>2</a:t>
                </a:r>
                <a:r>
                  <a:rPr lang="en-US" sz="2800" dirty="0"/>
                  <a:t>O on V</a:t>
                </a:r>
                <a:r>
                  <a:rPr lang="en-US" sz="2800" baseline="-25000" dirty="0"/>
                  <a:t>2</a:t>
                </a:r>
                <a:r>
                  <a:rPr lang="en-US" sz="2800" dirty="0"/>
                  <a:t>O</a:t>
                </a:r>
                <a:r>
                  <a:rPr lang="en-US" sz="2800" baseline="-25000" dirty="0"/>
                  <a:t>5</a:t>
                </a:r>
                <a:r>
                  <a:rPr lang="en-US" sz="2800" dirty="0"/>
                  <a:t>/TiO</a:t>
                </a:r>
                <a:r>
                  <a:rPr lang="en-US" sz="2800" baseline="-25000" dirty="0"/>
                  <a:t>2 </a:t>
                </a:r>
                <a:r>
                  <a:rPr lang="en-US" sz="2800" dirty="0"/>
                  <a:t>(</a:t>
                </a:r>
                <a:r>
                  <a:rPr lang="da-DK" sz="2800" dirty="0"/>
                  <a:t>6</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2</m:t>
                    </m:r>
                  </m:oMath>
                </a14:m>
                <a:r>
                  <a:rPr lang="da-DK" sz="2800" dirty="0"/>
                  <a:t>  super </a:t>
                </a:r>
                <a:r>
                  <a:rPr lang="da-DK" sz="2800" dirty="0" err="1"/>
                  <a:t>cell</a:t>
                </a:r>
                <a:r>
                  <a:rPr lang="da-DK" sz="2800" dirty="0"/>
                  <a:t> with </a:t>
                </a:r>
                <a:r>
                  <a:rPr lang="da-DK" sz="2800" dirty="0" err="1"/>
                  <a:t>O</a:t>
                </a:r>
                <a:r>
                  <a:rPr lang="da-DK" sz="2800" baseline="-25000" dirty="0" err="1"/>
                  <a:t>v</a:t>
                </a:r>
                <a:r>
                  <a:rPr lang="da-DK" sz="2800" dirty="0"/>
                  <a:t>) </a:t>
                </a:r>
                <a:endParaRPr lang="en-US" sz="2800" baseline="-25000" dirty="0"/>
              </a:p>
            </p:txBody>
          </p:sp>
        </mc:Choice>
        <mc:Fallback>
          <p:sp>
            <p:nvSpPr>
              <p:cNvPr id="4" name="Title 1">
                <a:extLst>
                  <a:ext uri="{FF2B5EF4-FFF2-40B4-BE49-F238E27FC236}">
                    <a16:creationId xmlns:a16="http://schemas.microsoft.com/office/drawing/2014/main" id="{75E44FDA-0E6F-7845-8C37-D207D79B3DAA}"/>
                  </a:ext>
                </a:extLst>
              </p:cNvPr>
              <p:cNvSpPr>
                <a:spLocks noGrp="1" noRot="1" noChangeAspect="1" noMove="1" noResize="1" noEditPoints="1" noAdjustHandles="1" noChangeArrowheads="1" noChangeShapeType="1" noTextEdit="1"/>
              </p:cNvSpPr>
              <p:nvPr>
                <p:ph type="title"/>
              </p:nvPr>
            </p:nvSpPr>
            <p:spPr>
              <a:xfrm>
                <a:off x="501601" y="36731"/>
                <a:ext cx="8881883" cy="467403"/>
              </a:xfrm>
              <a:blipFill>
                <a:blip r:embed="rId2"/>
                <a:stretch>
                  <a:fillRect l="-1284" t="-18421" r="-1569"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E772087-601E-4F4D-A4CC-723A77C65DB3}"/>
              </a:ext>
            </a:extLst>
          </p:cNvPr>
          <p:cNvSpPr txBox="1"/>
          <p:nvPr/>
        </p:nvSpPr>
        <p:spPr>
          <a:xfrm>
            <a:off x="9471784" y="331278"/>
            <a:ext cx="2708818"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6</a:t>
            </a:r>
            <a:r>
              <a:rPr lang="en-US" sz="1500" baseline="30000" dirty="0"/>
              <a:t>th</a:t>
            </a:r>
            <a:r>
              <a:rPr lang="en-US" sz="1500" dirty="0"/>
              <a:t> row from left to right</a:t>
            </a:r>
          </a:p>
        </p:txBody>
      </p:sp>
      <p:cxnSp>
        <p:nvCxnSpPr>
          <p:cNvPr id="6" name="Straight Connector 5">
            <a:extLst>
              <a:ext uri="{FF2B5EF4-FFF2-40B4-BE49-F238E27FC236}">
                <a16:creationId xmlns:a16="http://schemas.microsoft.com/office/drawing/2014/main" id="{732A9449-C6C0-A248-B16C-103159280EB0}"/>
              </a:ext>
            </a:extLst>
          </p:cNvPr>
          <p:cNvCxnSpPr>
            <a:cxnSpLocks/>
          </p:cNvCxnSpPr>
          <p:nvPr/>
        </p:nvCxnSpPr>
        <p:spPr>
          <a:xfrm flipV="1">
            <a:off x="7264262" y="2050144"/>
            <a:ext cx="3730317" cy="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DA1650-84EB-7445-A214-6A43BF2CFC1F}"/>
                  </a:ext>
                </a:extLst>
              </p:cNvPr>
              <p:cNvSpPr txBox="1"/>
              <p:nvPr/>
            </p:nvSpPr>
            <p:spPr>
              <a:xfrm>
                <a:off x="6053190" y="1919339"/>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90DA1650-84EB-7445-A214-6A43BF2CFC1F}"/>
                  </a:ext>
                </a:extLst>
              </p:cNvPr>
              <p:cNvSpPr txBox="1">
                <a:spLocks noRot="1" noChangeAspect="1" noMove="1" noResize="1" noEditPoints="1" noAdjustHandles="1" noChangeArrowheads="1" noChangeShapeType="1" noTextEdit="1"/>
              </p:cNvSpPr>
              <p:nvPr/>
            </p:nvSpPr>
            <p:spPr>
              <a:xfrm>
                <a:off x="6053190" y="1919339"/>
                <a:ext cx="1066800" cy="261610"/>
              </a:xfrm>
              <a:prstGeom prst="rect">
                <a:avLst/>
              </a:prstGeom>
              <a:blipFill>
                <a:blip r:embed="rId3"/>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B03C86-13E1-F04E-8699-6ECC0A2EF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245" y="551920"/>
            <a:ext cx="991985" cy="1455862"/>
          </a:xfrm>
          <a:prstGeom prst="rect">
            <a:avLst/>
          </a:prstGeom>
        </p:spPr>
      </p:pic>
      <p:cxnSp>
        <p:nvCxnSpPr>
          <p:cNvPr id="10" name="Straight Connector 9">
            <a:extLst>
              <a:ext uri="{FF2B5EF4-FFF2-40B4-BE49-F238E27FC236}">
                <a16:creationId xmlns:a16="http://schemas.microsoft.com/office/drawing/2014/main" id="{DCD5007F-C30A-2E4A-8304-B7FDD696DC13}"/>
              </a:ext>
            </a:extLst>
          </p:cNvPr>
          <p:cNvCxnSpPr>
            <a:cxnSpLocks/>
          </p:cNvCxnSpPr>
          <p:nvPr/>
        </p:nvCxnSpPr>
        <p:spPr>
          <a:xfrm flipV="1">
            <a:off x="7286245" y="2794542"/>
            <a:ext cx="2644837" cy="3474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3B3D23F-954F-414F-BAD9-E9BB4633E6F3}"/>
                  </a:ext>
                </a:extLst>
              </p:cNvPr>
              <p:cNvSpPr txBox="1"/>
              <p:nvPr/>
            </p:nvSpPr>
            <p:spPr>
              <a:xfrm>
                <a:off x="6045062" y="256767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m:t>
                      </m:r>
                      <m:r>
                        <a:rPr lang="en-US" sz="1100" b="0" i="1" smtClean="0">
                          <a:latin typeface="Cambria Math" panose="02040503050406030204" pitchFamily="18" charset="0"/>
                          <a:ea typeface="Cambria Math" panose="02040503050406030204" pitchFamily="18" charset="0"/>
                        </a:rPr>
                        <m:t>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1" name="TextBox 10">
                <a:extLst>
                  <a:ext uri="{FF2B5EF4-FFF2-40B4-BE49-F238E27FC236}">
                    <a16:creationId xmlns:a16="http://schemas.microsoft.com/office/drawing/2014/main" id="{B3B3D23F-954F-414F-BAD9-E9BB4633E6F3}"/>
                  </a:ext>
                </a:extLst>
              </p:cNvPr>
              <p:cNvSpPr txBox="1">
                <a:spLocks noRot="1" noChangeAspect="1" noMove="1" noResize="1" noEditPoints="1" noAdjustHandles="1" noChangeArrowheads="1" noChangeShapeType="1" noTextEdit="1"/>
              </p:cNvSpPr>
              <p:nvPr/>
            </p:nvSpPr>
            <p:spPr>
              <a:xfrm>
                <a:off x="6045062" y="2567674"/>
                <a:ext cx="1219200" cy="261610"/>
              </a:xfrm>
              <a:prstGeom prst="rect">
                <a:avLst/>
              </a:prstGeom>
              <a:blipFill>
                <a:blip r:embed="rId5"/>
                <a:stretch>
                  <a:fillRect b="-454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2946AB2-9B6E-D040-BE08-434CB0B2C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0378" y="1620812"/>
            <a:ext cx="1215895" cy="1784478"/>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83C9683-F3AC-424F-ABA0-0A46945EFB1F}"/>
                  </a:ext>
                </a:extLst>
              </p:cNvPr>
              <p:cNvSpPr txBox="1"/>
              <p:nvPr/>
            </p:nvSpPr>
            <p:spPr>
              <a:xfrm>
                <a:off x="5976990" y="326843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m:t>
                      </m:r>
                      <m:r>
                        <a:rPr lang="en-US" sz="1100" b="0" i="1" smtClean="0">
                          <a:latin typeface="Cambria Math" panose="02040503050406030204" pitchFamily="18" charset="0"/>
                          <a:ea typeface="Cambria Math" panose="02040503050406030204" pitchFamily="18" charset="0"/>
                        </a:rPr>
                        <m:t>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C83C9683-F3AC-424F-ABA0-0A46945EFB1F}"/>
                  </a:ext>
                </a:extLst>
              </p:cNvPr>
              <p:cNvSpPr txBox="1">
                <a:spLocks noRot="1" noChangeAspect="1" noMove="1" noResize="1" noEditPoints="1" noAdjustHandles="1" noChangeArrowheads="1" noChangeShapeType="1" noTextEdit="1"/>
              </p:cNvSpPr>
              <p:nvPr/>
            </p:nvSpPr>
            <p:spPr>
              <a:xfrm>
                <a:off x="5976990" y="3268431"/>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671046B2-BD22-2145-BCBE-55C4E6FB5ACE}"/>
              </a:ext>
            </a:extLst>
          </p:cNvPr>
          <p:cNvCxnSpPr>
            <a:cxnSpLocks/>
          </p:cNvCxnSpPr>
          <p:nvPr/>
        </p:nvCxnSpPr>
        <p:spPr>
          <a:xfrm>
            <a:off x="7264262" y="3399236"/>
            <a:ext cx="3702011"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D5B0B6F-230B-6049-AD6B-F55C12BEFA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2502" y="1027434"/>
            <a:ext cx="1215895" cy="1784479"/>
          </a:xfrm>
          <a:prstGeom prst="rect">
            <a:avLst/>
          </a:prstGeom>
        </p:spPr>
      </p:pic>
      <p:cxnSp>
        <p:nvCxnSpPr>
          <p:cNvPr id="22" name="Straight Connector 21">
            <a:extLst>
              <a:ext uri="{FF2B5EF4-FFF2-40B4-BE49-F238E27FC236}">
                <a16:creationId xmlns:a16="http://schemas.microsoft.com/office/drawing/2014/main" id="{13C558D7-B0C0-2047-947C-A4F1FC539B0F}"/>
              </a:ext>
            </a:extLst>
          </p:cNvPr>
          <p:cNvCxnSpPr>
            <a:cxnSpLocks/>
          </p:cNvCxnSpPr>
          <p:nvPr/>
        </p:nvCxnSpPr>
        <p:spPr>
          <a:xfrm>
            <a:off x="7286245" y="4985254"/>
            <a:ext cx="3680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F8C34F-FD41-5B4D-8A4F-437098CC32EF}"/>
              </a:ext>
            </a:extLst>
          </p:cNvPr>
          <p:cNvCxnSpPr>
            <a:cxnSpLocks/>
          </p:cNvCxnSpPr>
          <p:nvPr/>
        </p:nvCxnSpPr>
        <p:spPr>
          <a:xfrm>
            <a:off x="7264262" y="4348205"/>
            <a:ext cx="2374135" cy="0"/>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14AC5D2-E0BA-E247-ABEC-E0BED607B1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94285" y="2805527"/>
            <a:ext cx="980077" cy="1438386"/>
          </a:xfrm>
          <a:prstGeom prst="rect">
            <a:avLst/>
          </a:prstGeom>
        </p:spPr>
      </p:pic>
      <p:cxnSp>
        <p:nvCxnSpPr>
          <p:cNvPr id="45" name="Straight Connector 44">
            <a:extLst>
              <a:ext uri="{FF2B5EF4-FFF2-40B4-BE49-F238E27FC236}">
                <a16:creationId xmlns:a16="http://schemas.microsoft.com/office/drawing/2014/main" id="{493A0996-A621-A745-BD84-8903FE3648CA}"/>
              </a:ext>
            </a:extLst>
          </p:cNvPr>
          <p:cNvCxnSpPr>
            <a:cxnSpLocks/>
          </p:cNvCxnSpPr>
          <p:nvPr/>
        </p:nvCxnSpPr>
        <p:spPr>
          <a:xfrm>
            <a:off x="7286245" y="4243913"/>
            <a:ext cx="4757202" cy="4802"/>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2FA523C-5F2F-A141-B2ED-44BFB914F0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8015" y="2955392"/>
            <a:ext cx="937252" cy="1375536"/>
          </a:xfrm>
          <a:prstGeom prst="rect">
            <a:avLst/>
          </a:prstGeom>
        </p:spPr>
      </p:pic>
      <p:pic>
        <p:nvPicPr>
          <p:cNvPr id="48" name="Picture 47">
            <a:extLst>
              <a:ext uri="{FF2B5EF4-FFF2-40B4-BE49-F238E27FC236}">
                <a16:creationId xmlns:a16="http://schemas.microsoft.com/office/drawing/2014/main" id="{13B60A17-DC7E-1F4E-A7C9-C497CA6AF7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08962" y="3258967"/>
            <a:ext cx="1165768" cy="1710912"/>
          </a:xfrm>
          <a:prstGeom prst="rect">
            <a:avLst/>
          </a:prstGeom>
        </p:spPr>
      </p:pic>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3A80442-AB87-ED45-B346-1225C893818D}"/>
                  </a:ext>
                </a:extLst>
              </p:cNvPr>
              <p:cNvSpPr txBox="1"/>
              <p:nvPr/>
            </p:nvSpPr>
            <p:spPr>
              <a:xfrm>
                <a:off x="5978849" y="405334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1" name="TextBox 50">
                <a:extLst>
                  <a:ext uri="{FF2B5EF4-FFF2-40B4-BE49-F238E27FC236}">
                    <a16:creationId xmlns:a16="http://schemas.microsoft.com/office/drawing/2014/main" id="{83A80442-AB87-ED45-B346-1225C893818D}"/>
                  </a:ext>
                </a:extLst>
              </p:cNvPr>
              <p:cNvSpPr txBox="1">
                <a:spLocks noRot="1" noChangeAspect="1" noMove="1" noResize="1" noEditPoints="1" noAdjustHandles="1" noChangeArrowheads="1" noChangeShapeType="1" noTextEdit="1"/>
              </p:cNvSpPr>
              <p:nvPr/>
            </p:nvSpPr>
            <p:spPr>
              <a:xfrm>
                <a:off x="5978849" y="4053341"/>
                <a:ext cx="1219200" cy="2616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2D97B354-991C-784E-9B12-4600899BFA6F}"/>
                  </a:ext>
                </a:extLst>
              </p:cNvPr>
              <p:cNvSpPr txBox="1"/>
              <p:nvPr/>
            </p:nvSpPr>
            <p:spPr>
              <a:xfrm>
                <a:off x="6002368" y="4323090"/>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2" name="TextBox 51">
                <a:extLst>
                  <a:ext uri="{FF2B5EF4-FFF2-40B4-BE49-F238E27FC236}">
                    <a16:creationId xmlns:a16="http://schemas.microsoft.com/office/drawing/2014/main" id="{2D97B354-991C-784E-9B12-4600899BFA6F}"/>
                  </a:ext>
                </a:extLst>
              </p:cNvPr>
              <p:cNvSpPr txBox="1">
                <a:spLocks noRot="1" noChangeAspect="1" noMove="1" noResize="1" noEditPoints="1" noAdjustHandles="1" noChangeArrowheads="1" noChangeShapeType="1" noTextEdit="1"/>
              </p:cNvSpPr>
              <p:nvPr/>
            </p:nvSpPr>
            <p:spPr>
              <a:xfrm>
                <a:off x="6002368" y="4323090"/>
                <a:ext cx="1219200" cy="261610"/>
              </a:xfrm>
              <a:prstGeom prst="rect">
                <a:avLst/>
              </a:prstGeom>
              <a:blipFill>
                <a:blip r:embed="rId13"/>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3A2F1ED-B15E-1B41-8F03-581FC3F10244}"/>
                  </a:ext>
                </a:extLst>
              </p:cNvPr>
              <p:cNvSpPr txBox="1"/>
              <p:nvPr/>
            </p:nvSpPr>
            <p:spPr>
              <a:xfrm>
                <a:off x="5994207" y="486212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=−1.08</m:t>
                      </m:r>
                      <m:r>
                        <a:rPr lang="en-US" sz="1100" b="0" i="1" smtClean="0">
                          <a:latin typeface="Cambria Math" panose="02040503050406030204" pitchFamily="18" charset="0"/>
                          <a:ea typeface="Cambria Math" panose="02040503050406030204" pitchFamily="18" charset="0"/>
                        </a:rPr>
                        <m:t>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3" name="TextBox 52">
                <a:extLst>
                  <a:ext uri="{FF2B5EF4-FFF2-40B4-BE49-F238E27FC236}">
                    <a16:creationId xmlns:a16="http://schemas.microsoft.com/office/drawing/2014/main" id="{C3A2F1ED-B15E-1B41-8F03-581FC3F10244}"/>
                  </a:ext>
                </a:extLst>
              </p:cNvPr>
              <p:cNvSpPr txBox="1">
                <a:spLocks noRot="1" noChangeAspect="1" noMove="1" noResize="1" noEditPoints="1" noAdjustHandles="1" noChangeArrowheads="1" noChangeShapeType="1" noTextEdit="1"/>
              </p:cNvSpPr>
              <p:nvPr/>
            </p:nvSpPr>
            <p:spPr>
              <a:xfrm>
                <a:off x="5994207" y="4862128"/>
                <a:ext cx="1219200" cy="261610"/>
              </a:xfrm>
              <a:prstGeom prst="rect">
                <a:avLst/>
              </a:prstGeom>
              <a:blipFill>
                <a:blip r:embed="rId14"/>
                <a:stretch>
                  <a:fillRect b="-4762"/>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8B868ED-3C49-B145-A400-678B0AFE436A}"/>
              </a:ext>
            </a:extLst>
          </p:cNvPr>
          <p:cNvCxnSpPr>
            <a:cxnSpLocks/>
          </p:cNvCxnSpPr>
          <p:nvPr/>
        </p:nvCxnSpPr>
        <p:spPr>
          <a:xfrm>
            <a:off x="1416187" y="2063703"/>
            <a:ext cx="38139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8710FEE-F3F8-6A44-A522-3E792BEAD281}"/>
              </a:ext>
            </a:extLst>
          </p:cNvPr>
          <p:cNvCxnSpPr>
            <a:cxnSpLocks/>
          </p:cNvCxnSpPr>
          <p:nvPr/>
        </p:nvCxnSpPr>
        <p:spPr>
          <a:xfrm>
            <a:off x="1438170" y="3746356"/>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88009A-78AE-9B46-9D55-E9BE2EF4214B}"/>
              </a:ext>
            </a:extLst>
          </p:cNvPr>
          <p:cNvCxnSpPr>
            <a:cxnSpLocks/>
          </p:cNvCxnSpPr>
          <p:nvPr/>
        </p:nvCxnSpPr>
        <p:spPr>
          <a:xfrm>
            <a:off x="1416187" y="4823633"/>
            <a:ext cx="3968539" cy="19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3848A4-E18C-F14D-A3B5-7C0066C2477B}"/>
              </a:ext>
            </a:extLst>
          </p:cNvPr>
          <p:cNvCxnSpPr>
            <a:cxnSpLocks/>
          </p:cNvCxnSpPr>
          <p:nvPr/>
        </p:nvCxnSpPr>
        <p:spPr>
          <a:xfrm>
            <a:off x="1341762" y="5464361"/>
            <a:ext cx="3968539" cy="0"/>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23B9350E-3CB6-114E-A1B5-AAA96DA54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170" y="565476"/>
            <a:ext cx="991985" cy="1455862"/>
          </a:xfrm>
          <a:prstGeom prst="rect">
            <a:avLst/>
          </a:prstGeom>
        </p:spPr>
      </p:pic>
      <p:pic>
        <p:nvPicPr>
          <p:cNvPr id="59" name="Picture 58">
            <a:extLst>
              <a:ext uri="{FF2B5EF4-FFF2-40B4-BE49-F238E27FC236}">
                <a16:creationId xmlns:a16="http://schemas.microsoft.com/office/drawing/2014/main" id="{311F602E-824E-C042-BFCD-C7C076FA7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155" y="1919512"/>
            <a:ext cx="1215895" cy="1784478"/>
          </a:xfrm>
          <a:prstGeom prst="rect">
            <a:avLst/>
          </a:prstGeom>
        </p:spPr>
      </p:pic>
      <p:pic>
        <p:nvPicPr>
          <p:cNvPr id="60" name="Picture 59">
            <a:extLst>
              <a:ext uri="{FF2B5EF4-FFF2-40B4-BE49-F238E27FC236}">
                <a16:creationId xmlns:a16="http://schemas.microsoft.com/office/drawing/2014/main" id="{8F0D4969-B12E-664E-8E27-30DDF7B5B4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074" y="3053460"/>
            <a:ext cx="1215895" cy="1784479"/>
          </a:xfrm>
          <a:prstGeom prst="rect">
            <a:avLst/>
          </a:prstGeom>
        </p:spPr>
      </p:pic>
      <p:pic>
        <p:nvPicPr>
          <p:cNvPr id="61" name="Picture 60">
            <a:extLst>
              <a:ext uri="{FF2B5EF4-FFF2-40B4-BE49-F238E27FC236}">
                <a16:creationId xmlns:a16="http://schemas.microsoft.com/office/drawing/2014/main" id="{0CA0EDEF-2CF5-9F41-BE42-164977D805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47010" y="3766217"/>
            <a:ext cx="1165768" cy="1710912"/>
          </a:xfrm>
          <a:prstGeom prst="rect">
            <a:avLst/>
          </a:prstGeom>
        </p:spPr>
      </p:pic>
      <p:pic>
        <p:nvPicPr>
          <p:cNvPr id="62" name="Picture 61">
            <a:extLst>
              <a:ext uri="{FF2B5EF4-FFF2-40B4-BE49-F238E27FC236}">
                <a16:creationId xmlns:a16="http://schemas.microsoft.com/office/drawing/2014/main" id="{79286184-80E9-3D45-8AAD-B5D4AE624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2791" y="5026792"/>
            <a:ext cx="980077" cy="1438386"/>
          </a:xfrm>
          <a:prstGeom prst="rect">
            <a:avLst/>
          </a:prstGeom>
        </p:spPr>
      </p:pic>
      <p:cxnSp>
        <p:nvCxnSpPr>
          <p:cNvPr id="63" name="Straight Connector 62">
            <a:extLst>
              <a:ext uri="{FF2B5EF4-FFF2-40B4-BE49-F238E27FC236}">
                <a16:creationId xmlns:a16="http://schemas.microsoft.com/office/drawing/2014/main" id="{747CD4DB-37AF-CA49-B74F-B16DF5E05069}"/>
              </a:ext>
            </a:extLst>
          </p:cNvPr>
          <p:cNvCxnSpPr>
            <a:cxnSpLocks/>
          </p:cNvCxnSpPr>
          <p:nvPr/>
        </p:nvCxnSpPr>
        <p:spPr>
          <a:xfrm flipV="1">
            <a:off x="1341762" y="6465178"/>
            <a:ext cx="4042964" cy="196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88F9BCC0-A8EE-F242-A009-E205E5134F62}"/>
                  </a:ext>
                </a:extLst>
              </p:cNvPr>
              <p:cNvSpPr txBox="1"/>
              <p:nvPr/>
            </p:nvSpPr>
            <p:spPr>
              <a:xfrm>
                <a:off x="200292" y="191951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4" name="TextBox 63">
                <a:extLst>
                  <a:ext uri="{FF2B5EF4-FFF2-40B4-BE49-F238E27FC236}">
                    <a16:creationId xmlns:a16="http://schemas.microsoft.com/office/drawing/2014/main" id="{88F9BCC0-A8EE-F242-A009-E205E5134F62}"/>
                  </a:ext>
                </a:extLst>
              </p:cNvPr>
              <p:cNvSpPr txBox="1">
                <a:spLocks noRot="1" noChangeAspect="1" noMove="1" noResize="1" noEditPoints="1" noAdjustHandles="1" noChangeArrowheads="1" noChangeShapeType="1" noTextEdit="1"/>
              </p:cNvSpPr>
              <p:nvPr/>
            </p:nvSpPr>
            <p:spPr>
              <a:xfrm>
                <a:off x="200292" y="1919512"/>
                <a:ext cx="1066800" cy="2616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339260B6-FED6-0D47-BC4B-690CA8178E82}"/>
                  </a:ext>
                </a:extLst>
              </p:cNvPr>
              <p:cNvSpPr txBox="1"/>
              <p:nvPr/>
            </p:nvSpPr>
            <p:spPr>
              <a:xfrm>
                <a:off x="127375" y="362548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5" name="TextBox 64">
                <a:extLst>
                  <a:ext uri="{FF2B5EF4-FFF2-40B4-BE49-F238E27FC236}">
                    <a16:creationId xmlns:a16="http://schemas.microsoft.com/office/drawing/2014/main" id="{339260B6-FED6-0D47-BC4B-690CA8178E82}"/>
                  </a:ext>
                </a:extLst>
              </p:cNvPr>
              <p:cNvSpPr txBox="1">
                <a:spLocks noRot="1" noChangeAspect="1" noMove="1" noResize="1" noEditPoints="1" noAdjustHandles="1" noChangeArrowheads="1" noChangeShapeType="1" noTextEdit="1"/>
              </p:cNvSpPr>
              <p:nvPr/>
            </p:nvSpPr>
            <p:spPr>
              <a:xfrm>
                <a:off x="127375" y="3625481"/>
                <a:ext cx="1219200" cy="2616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E2B33E51-01D0-8542-91F7-4D0127CF7CD8}"/>
                  </a:ext>
                </a:extLst>
              </p:cNvPr>
              <p:cNvSpPr txBox="1"/>
              <p:nvPr/>
            </p:nvSpPr>
            <p:spPr>
              <a:xfrm>
                <a:off x="46536" y="4712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E2B33E51-01D0-8542-91F7-4D0127CF7CD8}"/>
                  </a:ext>
                </a:extLst>
              </p:cNvPr>
              <p:cNvSpPr txBox="1">
                <a:spLocks noRot="1" noChangeAspect="1" noMove="1" noResize="1" noEditPoints="1" noAdjustHandles="1" noChangeArrowheads="1" noChangeShapeType="1" noTextEdit="1"/>
              </p:cNvSpPr>
              <p:nvPr/>
            </p:nvSpPr>
            <p:spPr>
              <a:xfrm>
                <a:off x="46536" y="4712559"/>
                <a:ext cx="1219200" cy="2616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4ADE73F-F14E-444B-9BE3-CB2E5C74F762}"/>
                  </a:ext>
                </a:extLst>
              </p:cNvPr>
              <p:cNvSpPr txBox="1"/>
              <p:nvPr/>
            </p:nvSpPr>
            <p:spPr>
              <a:xfrm>
                <a:off x="0" y="6354070"/>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7" name="TextBox 66">
                <a:extLst>
                  <a:ext uri="{FF2B5EF4-FFF2-40B4-BE49-F238E27FC236}">
                    <a16:creationId xmlns:a16="http://schemas.microsoft.com/office/drawing/2014/main" id="{F4ADE73F-F14E-444B-9BE3-CB2E5C74F762}"/>
                  </a:ext>
                </a:extLst>
              </p:cNvPr>
              <p:cNvSpPr txBox="1">
                <a:spLocks noRot="1" noChangeAspect="1" noMove="1" noResize="1" noEditPoints="1" noAdjustHandles="1" noChangeArrowheads="1" noChangeShapeType="1" noTextEdit="1"/>
              </p:cNvSpPr>
              <p:nvPr/>
            </p:nvSpPr>
            <p:spPr>
              <a:xfrm>
                <a:off x="0" y="6354070"/>
                <a:ext cx="1219200" cy="261610"/>
              </a:xfrm>
              <a:prstGeom prst="rect">
                <a:avLst/>
              </a:prstGeom>
              <a:blipFill>
                <a:blip r:embed="rId1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F4E2528-6B26-0746-9D1C-3386D2A4F593}"/>
                  </a:ext>
                </a:extLst>
              </p:cNvPr>
              <p:cNvSpPr txBox="1"/>
              <p:nvPr/>
            </p:nvSpPr>
            <p:spPr>
              <a:xfrm>
                <a:off x="28045" y="535567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=−1.247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8" name="TextBox 67">
                <a:extLst>
                  <a:ext uri="{FF2B5EF4-FFF2-40B4-BE49-F238E27FC236}">
                    <a16:creationId xmlns:a16="http://schemas.microsoft.com/office/drawing/2014/main" id="{4F4E2528-6B26-0746-9D1C-3386D2A4F593}"/>
                  </a:ext>
                </a:extLst>
              </p:cNvPr>
              <p:cNvSpPr txBox="1">
                <a:spLocks noRot="1" noChangeAspect="1" noMove="1" noResize="1" noEditPoints="1" noAdjustHandles="1" noChangeArrowheads="1" noChangeShapeType="1" noTextEdit="1"/>
              </p:cNvSpPr>
              <p:nvPr/>
            </p:nvSpPr>
            <p:spPr>
              <a:xfrm>
                <a:off x="28045" y="5355675"/>
                <a:ext cx="1219200" cy="261610"/>
              </a:xfrm>
              <a:prstGeom prst="rect">
                <a:avLst/>
              </a:prstGeom>
              <a:blipFill>
                <a:blip r:embed="rId1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EB4E3D3F-A2F5-3840-82A2-B931DF6ACE1B}"/>
                  </a:ext>
                </a:extLst>
              </p:cNvPr>
              <p:cNvSpPr txBox="1"/>
              <p:nvPr/>
            </p:nvSpPr>
            <p:spPr>
              <a:xfrm>
                <a:off x="19876" y="607276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9" name="TextBox 68">
                <a:extLst>
                  <a:ext uri="{FF2B5EF4-FFF2-40B4-BE49-F238E27FC236}">
                    <a16:creationId xmlns:a16="http://schemas.microsoft.com/office/drawing/2014/main" id="{EB4E3D3F-A2F5-3840-82A2-B931DF6ACE1B}"/>
                  </a:ext>
                </a:extLst>
              </p:cNvPr>
              <p:cNvSpPr txBox="1">
                <a:spLocks noRot="1" noChangeAspect="1" noMove="1" noResize="1" noEditPoints="1" noAdjustHandles="1" noChangeArrowheads="1" noChangeShapeType="1" noTextEdit="1"/>
              </p:cNvSpPr>
              <p:nvPr/>
            </p:nvSpPr>
            <p:spPr>
              <a:xfrm>
                <a:off x="19876" y="6072763"/>
                <a:ext cx="1219200" cy="261610"/>
              </a:xfrm>
              <a:prstGeom prst="rect">
                <a:avLst/>
              </a:prstGeom>
              <a:blipFill>
                <a:blip r:embed="rId20"/>
                <a:stretch>
                  <a:fillRect b="-4545"/>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88170540-DEFD-4140-BD9F-436C131554C7}"/>
              </a:ext>
            </a:extLst>
          </p:cNvPr>
          <p:cNvCxnSpPr>
            <a:cxnSpLocks/>
          </p:cNvCxnSpPr>
          <p:nvPr/>
        </p:nvCxnSpPr>
        <p:spPr>
          <a:xfrm>
            <a:off x="1341762" y="6253385"/>
            <a:ext cx="2631312" cy="0"/>
          </a:xfrm>
          <a:prstGeom prst="line">
            <a:avLst/>
          </a:prstGeom>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B3E48351-37AD-7F4A-8CAF-97B60B0954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3951" y="4843364"/>
            <a:ext cx="937252" cy="1375536"/>
          </a:xfrm>
          <a:prstGeom prst="rect">
            <a:avLst/>
          </a:prstGeom>
        </p:spPr>
      </p:pic>
      <p:sp>
        <p:nvSpPr>
          <p:cNvPr id="72" name="TextBox 71">
            <a:extLst>
              <a:ext uri="{FF2B5EF4-FFF2-40B4-BE49-F238E27FC236}">
                <a16:creationId xmlns:a16="http://schemas.microsoft.com/office/drawing/2014/main" id="{875CCC64-6EE1-AB4C-BE90-51E647E240FB}"/>
              </a:ext>
            </a:extLst>
          </p:cNvPr>
          <p:cNvSpPr txBox="1"/>
          <p:nvPr/>
        </p:nvSpPr>
        <p:spPr>
          <a:xfrm>
            <a:off x="2507569" y="764255"/>
            <a:ext cx="3206904"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layer of </a:t>
            </a:r>
          </a:p>
          <a:p>
            <a:r>
              <a:rPr lang="en-US" sz="1500" dirty="0"/>
              <a:t>2</a:t>
            </a:r>
            <a:r>
              <a:rPr lang="en-US" sz="1500" baseline="30000" dirty="0"/>
              <a:t>nd</a:t>
            </a:r>
            <a:r>
              <a:rPr lang="en-US" sz="1500" dirty="0"/>
              <a:t> row from left to right</a:t>
            </a:r>
          </a:p>
        </p:txBody>
      </p:sp>
      <p:cxnSp>
        <p:nvCxnSpPr>
          <p:cNvPr id="76" name="Straight Arrow Connector 75">
            <a:extLst>
              <a:ext uri="{FF2B5EF4-FFF2-40B4-BE49-F238E27FC236}">
                <a16:creationId xmlns:a16="http://schemas.microsoft.com/office/drawing/2014/main" id="{8C0DAE21-B30A-6448-B519-8168E345D2B3}"/>
              </a:ext>
            </a:extLst>
          </p:cNvPr>
          <p:cNvCxnSpPr>
            <a:cxnSpLocks/>
          </p:cNvCxnSpPr>
          <p:nvPr/>
        </p:nvCxnSpPr>
        <p:spPr>
          <a:xfrm flipV="1">
            <a:off x="1633951" y="1393638"/>
            <a:ext cx="1893020" cy="11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0947089-46A4-B54F-8934-99BE39937421}"/>
              </a:ext>
            </a:extLst>
          </p:cNvPr>
          <p:cNvCxnSpPr>
            <a:cxnSpLocks/>
          </p:cNvCxnSpPr>
          <p:nvPr/>
        </p:nvCxnSpPr>
        <p:spPr>
          <a:xfrm flipV="1">
            <a:off x="8168757" y="764255"/>
            <a:ext cx="1303027" cy="82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16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D855CB-4F1F-3048-BC4F-249E16709ABD}"/>
              </a:ext>
            </a:extLst>
          </p:cNvPr>
          <p:cNvCxnSpPr>
            <a:cxnSpLocks/>
          </p:cNvCxnSpPr>
          <p:nvPr/>
        </p:nvCxnSpPr>
        <p:spPr>
          <a:xfrm>
            <a:off x="1658112" y="2082801"/>
            <a:ext cx="38139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42A8861-98EE-E942-9925-7E4F07814D5E}"/>
              </a:ext>
            </a:extLst>
          </p:cNvPr>
          <p:cNvCxnSpPr>
            <a:cxnSpLocks/>
          </p:cNvCxnSpPr>
          <p:nvPr/>
        </p:nvCxnSpPr>
        <p:spPr>
          <a:xfrm>
            <a:off x="1680095" y="3765454"/>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F8725F5-5D10-574B-931A-5213CDBE922C}"/>
              </a:ext>
            </a:extLst>
          </p:cNvPr>
          <p:cNvCxnSpPr>
            <a:cxnSpLocks/>
          </p:cNvCxnSpPr>
          <p:nvPr/>
        </p:nvCxnSpPr>
        <p:spPr>
          <a:xfrm>
            <a:off x="1658112" y="4102499"/>
            <a:ext cx="3968539" cy="19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79D3FF-513C-4C4C-8C68-33AA72A7FF4D}"/>
              </a:ext>
            </a:extLst>
          </p:cNvPr>
          <p:cNvCxnSpPr>
            <a:cxnSpLocks/>
          </p:cNvCxnSpPr>
          <p:nvPr/>
        </p:nvCxnSpPr>
        <p:spPr>
          <a:xfrm>
            <a:off x="1583687" y="5657630"/>
            <a:ext cx="3968539"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20C53F-65C5-E142-AE72-6763AFB77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9" name="Picture 8">
            <a:extLst>
              <a:ext uri="{FF2B5EF4-FFF2-40B4-BE49-F238E27FC236}">
                <a16:creationId xmlns:a16="http://schemas.microsoft.com/office/drawing/2014/main" id="{796DA33C-C859-F441-82FA-FA63D582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080" y="1938610"/>
            <a:ext cx="1215895" cy="1784478"/>
          </a:xfrm>
          <a:prstGeom prst="rect">
            <a:avLst/>
          </a:prstGeom>
        </p:spPr>
      </p:pic>
      <p:pic>
        <p:nvPicPr>
          <p:cNvPr id="10" name="Picture 9">
            <a:extLst>
              <a:ext uri="{FF2B5EF4-FFF2-40B4-BE49-F238E27FC236}">
                <a16:creationId xmlns:a16="http://schemas.microsoft.com/office/drawing/2014/main" id="{00462C63-9FAA-D240-8E7D-E4656EF26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0756" y="2320503"/>
            <a:ext cx="1215895" cy="1784479"/>
          </a:xfrm>
          <a:prstGeom prst="rect">
            <a:avLst/>
          </a:prstGeom>
        </p:spPr>
      </p:pic>
      <p:pic>
        <p:nvPicPr>
          <p:cNvPr id="11" name="Picture 10">
            <a:extLst>
              <a:ext uri="{FF2B5EF4-FFF2-40B4-BE49-F238E27FC236}">
                <a16:creationId xmlns:a16="http://schemas.microsoft.com/office/drawing/2014/main" id="{95BF1E9B-3B6D-CE4C-B434-637AF4693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9552" y="3919743"/>
            <a:ext cx="1165768" cy="1710912"/>
          </a:xfrm>
          <a:prstGeom prst="rect">
            <a:avLst/>
          </a:prstGeom>
        </p:spPr>
      </p:pic>
      <p:pic>
        <p:nvPicPr>
          <p:cNvPr id="12" name="Picture 11">
            <a:extLst>
              <a:ext uri="{FF2B5EF4-FFF2-40B4-BE49-F238E27FC236}">
                <a16:creationId xmlns:a16="http://schemas.microsoft.com/office/drawing/2014/main" id="{105A780C-293A-6C4F-8208-BC1A7D533C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0533" y="4829751"/>
            <a:ext cx="980077" cy="1438386"/>
          </a:xfrm>
          <a:prstGeom prst="rect">
            <a:avLst/>
          </a:prstGeom>
        </p:spPr>
      </p:pic>
      <p:cxnSp>
        <p:nvCxnSpPr>
          <p:cNvPr id="16" name="Straight Connector 15">
            <a:extLst>
              <a:ext uri="{FF2B5EF4-FFF2-40B4-BE49-F238E27FC236}">
                <a16:creationId xmlns:a16="http://schemas.microsoft.com/office/drawing/2014/main" id="{7BC4D9EF-8512-3847-905F-F75DC599ED8B}"/>
              </a:ext>
            </a:extLst>
          </p:cNvPr>
          <p:cNvCxnSpPr>
            <a:cxnSpLocks/>
          </p:cNvCxnSpPr>
          <p:nvPr/>
        </p:nvCxnSpPr>
        <p:spPr>
          <a:xfrm>
            <a:off x="1583687" y="6484276"/>
            <a:ext cx="4533002"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8D8CA44-E48E-2945-947E-6D995463839E}"/>
                  </a:ext>
                </a:extLst>
              </p:cNvPr>
              <p:cNvSpPr txBox="1"/>
              <p:nvPr/>
            </p:nvSpPr>
            <p:spPr>
              <a:xfrm>
                <a:off x="442217" y="1938610"/>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8" name="TextBox 17">
                <a:extLst>
                  <a:ext uri="{FF2B5EF4-FFF2-40B4-BE49-F238E27FC236}">
                    <a16:creationId xmlns:a16="http://schemas.microsoft.com/office/drawing/2014/main" id="{98D8CA44-E48E-2945-947E-6D995463839E}"/>
                  </a:ext>
                </a:extLst>
              </p:cNvPr>
              <p:cNvSpPr txBox="1">
                <a:spLocks noRot="1" noChangeAspect="1" noMove="1" noResize="1" noEditPoints="1" noAdjustHandles="1" noChangeArrowheads="1" noChangeShapeType="1" noTextEdit="1"/>
              </p:cNvSpPr>
              <p:nvPr/>
            </p:nvSpPr>
            <p:spPr>
              <a:xfrm>
                <a:off x="442217" y="1938610"/>
                <a:ext cx="1066800"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B225FBD-D840-E744-B8B8-524279718D44}"/>
                  </a:ext>
                </a:extLst>
              </p:cNvPr>
              <p:cNvSpPr txBox="1"/>
              <p:nvPr/>
            </p:nvSpPr>
            <p:spPr>
              <a:xfrm>
                <a:off x="369300" y="364457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9" name="TextBox 18">
                <a:extLst>
                  <a:ext uri="{FF2B5EF4-FFF2-40B4-BE49-F238E27FC236}">
                    <a16:creationId xmlns:a16="http://schemas.microsoft.com/office/drawing/2014/main" id="{4B225FBD-D840-E744-B8B8-524279718D44}"/>
                  </a:ext>
                </a:extLst>
              </p:cNvPr>
              <p:cNvSpPr txBox="1">
                <a:spLocks noRot="1" noChangeAspect="1" noMove="1" noResize="1" noEditPoints="1" noAdjustHandles="1" noChangeArrowheads="1" noChangeShapeType="1" noTextEdit="1"/>
              </p:cNvSpPr>
              <p:nvPr/>
            </p:nvSpPr>
            <p:spPr>
              <a:xfrm>
                <a:off x="369300" y="3644579"/>
                <a:ext cx="1219200" cy="2616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0D46245-C356-1D48-AEA4-F4AB3C3868B9}"/>
                  </a:ext>
                </a:extLst>
              </p:cNvPr>
              <p:cNvSpPr txBox="1"/>
              <p:nvPr/>
            </p:nvSpPr>
            <p:spPr>
              <a:xfrm>
                <a:off x="364487" y="3981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0" name="TextBox 19">
                <a:extLst>
                  <a:ext uri="{FF2B5EF4-FFF2-40B4-BE49-F238E27FC236}">
                    <a16:creationId xmlns:a16="http://schemas.microsoft.com/office/drawing/2014/main" id="{A0D46245-C356-1D48-AEA4-F4AB3C3868B9}"/>
                  </a:ext>
                </a:extLst>
              </p:cNvPr>
              <p:cNvSpPr txBox="1">
                <a:spLocks noRot="1" noChangeAspect="1" noMove="1" noResize="1" noEditPoints="1" noAdjustHandles="1" noChangeArrowheads="1" noChangeShapeType="1" noTextEdit="1"/>
              </p:cNvSpPr>
              <p:nvPr/>
            </p:nvSpPr>
            <p:spPr>
              <a:xfrm>
                <a:off x="364487" y="3981559"/>
                <a:ext cx="1219200"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C6FABBD-8EDB-D54C-9A37-F694CABAC93A}"/>
                  </a:ext>
                </a:extLst>
              </p:cNvPr>
              <p:cNvSpPr txBox="1"/>
              <p:nvPr/>
            </p:nvSpPr>
            <p:spPr>
              <a:xfrm>
                <a:off x="241925" y="637316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1" name="TextBox 20">
                <a:extLst>
                  <a:ext uri="{FF2B5EF4-FFF2-40B4-BE49-F238E27FC236}">
                    <a16:creationId xmlns:a16="http://schemas.microsoft.com/office/drawing/2014/main" id="{7C6FABBD-8EDB-D54C-9A37-F694CABAC93A}"/>
                  </a:ext>
                </a:extLst>
              </p:cNvPr>
              <p:cNvSpPr txBox="1">
                <a:spLocks noRot="1" noChangeAspect="1" noMove="1" noResize="1" noEditPoints="1" noAdjustHandles="1" noChangeArrowheads="1" noChangeShapeType="1" noTextEdit="1"/>
              </p:cNvSpPr>
              <p:nvPr/>
            </p:nvSpPr>
            <p:spPr>
              <a:xfrm>
                <a:off x="241925" y="6373168"/>
                <a:ext cx="121920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22691C0-6537-9D49-B5CE-1E862F973711}"/>
                  </a:ext>
                </a:extLst>
              </p:cNvPr>
              <p:cNvSpPr txBox="1"/>
              <p:nvPr/>
            </p:nvSpPr>
            <p:spPr>
              <a:xfrm>
                <a:off x="269970" y="554894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=−1.247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2" name="TextBox 21">
                <a:extLst>
                  <a:ext uri="{FF2B5EF4-FFF2-40B4-BE49-F238E27FC236}">
                    <a16:creationId xmlns:a16="http://schemas.microsoft.com/office/drawing/2014/main" id="{C22691C0-6537-9D49-B5CE-1E862F973711}"/>
                  </a:ext>
                </a:extLst>
              </p:cNvPr>
              <p:cNvSpPr txBox="1">
                <a:spLocks noRot="1" noChangeAspect="1" noMove="1" noResize="1" noEditPoints="1" noAdjustHandles="1" noChangeArrowheads="1" noChangeShapeType="1" noTextEdit="1"/>
              </p:cNvSpPr>
              <p:nvPr/>
            </p:nvSpPr>
            <p:spPr>
              <a:xfrm>
                <a:off x="269970" y="5548944"/>
                <a:ext cx="1219200"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A2EDFC4-BCD8-A94A-8C61-9F3A7BD09B82}"/>
                  </a:ext>
                </a:extLst>
              </p:cNvPr>
              <p:cNvSpPr txBox="1"/>
              <p:nvPr/>
            </p:nvSpPr>
            <p:spPr>
              <a:xfrm>
                <a:off x="261801" y="609186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3" name="TextBox 22">
                <a:extLst>
                  <a:ext uri="{FF2B5EF4-FFF2-40B4-BE49-F238E27FC236}">
                    <a16:creationId xmlns:a16="http://schemas.microsoft.com/office/drawing/2014/main" id="{8A2EDFC4-BCD8-A94A-8C61-9F3A7BD09B82}"/>
                  </a:ext>
                </a:extLst>
              </p:cNvPr>
              <p:cNvSpPr txBox="1">
                <a:spLocks noRot="1" noChangeAspect="1" noMove="1" noResize="1" noEditPoints="1" noAdjustHandles="1" noChangeArrowheads="1" noChangeShapeType="1" noTextEdit="1"/>
              </p:cNvSpPr>
              <p:nvPr/>
            </p:nvSpPr>
            <p:spPr>
              <a:xfrm>
                <a:off x="261801" y="6091861"/>
                <a:ext cx="1219200" cy="261610"/>
              </a:xfrm>
              <a:prstGeom prst="rect">
                <a:avLst/>
              </a:prstGeom>
              <a:blipFill>
                <a:blip r:embed="rId12"/>
                <a:stretch>
                  <a:fillRect b="-5000"/>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5821CF9B-815A-A345-B0D9-BB0FDC64A3FA}"/>
              </a:ext>
            </a:extLst>
          </p:cNvPr>
          <p:cNvCxnSpPr>
            <a:cxnSpLocks/>
          </p:cNvCxnSpPr>
          <p:nvPr/>
        </p:nvCxnSpPr>
        <p:spPr>
          <a:xfrm>
            <a:off x="1583687" y="6272483"/>
            <a:ext cx="3408099"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B8DD8A2B-57F9-F444-B76C-B416124C84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78117" y="5106088"/>
            <a:ext cx="937252" cy="1375536"/>
          </a:xfrm>
          <a:prstGeom prst="rect">
            <a:avLst/>
          </a:prstGeom>
        </p:spPr>
      </p:pic>
      <mc:AlternateContent xmlns:mc="http://schemas.openxmlformats.org/markup-compatibility/2006">
        <mc:Choice xmlns:a14="http://schemas.microsoft.com/office/drawing/2010/main" Requires="a14">
          <p:sp>
            <p:nvSpPr>
              <p:cNvPr id="27" name="Title 1">
                <a:extLst>
                  <a:ext uri="{FF2B5EF4-FFF2-40B4-BE49-F238E27FC236}">
                    <a16:creationId xmlns:a16="http://schemas.microsoft.com/office/drawing/2014/main" id="{F713E99A-BDE2-284B-AF5A-801D98213D37}"/>
                  </a:ext>
                </a:extLst>
              </p:cNvPr>
              <p:cNvSpPr>
                <a:spLocks noGrp="1"/>
              </p:cNvSpPr>
              <p:nvPr>
                <p:ph type="title"/>
              </p:nvPr>
            </p:nvSpPr>
            <p:spPr>
              <a:xfrm>
                <a:off x="501601" y="36731"/>
                <a:ext cx="9262885" cy="467403"/>
              </a:xfrm>
              <a:solidFill>
                <a:schemeClr val="accent2"/>
              </a:solidFill>
            </p:spPr>
            <p:txBody>
              <a:bodyPr>
                <a:noAutofit/>
              </a:bodyPr>
              <a:lstStyle/>
              <a:p>
                <a:r>
                  <a:rPr lang="en-US" sz="2800" dirty="0"/>
                  <a:t>Binding Energy of H</a:t>
                </a:r>
                <a:r>
                  <a:rPr lang="en-US" sz="2800" baseline="-25000" dirty="0"/>
                  <a:t>2</a:t>
                </a:r>
                <a:r>
                  <a:rPr lang="en-US" sz="2800" dirty="0"/>
                  <a:t>O on V</a:t>
                </a:r>
                <a:r>
                  <a:rPr lang="en-US" sz="2800" baseline="-25000" dirty="0"/>
                  <a:t>2</a:t>
                </a:r>
                <a:r>
                  <a:rPr lang="en-US" sz="2800" dirty="0"/>
                  <a:t>O</a:t>
                </a:r>
                <a:r>
                  <a:rPr lang="en-US" sz="2800" baseline="-25000" dirty="0"/>
                  <a:t>5</a:t>
                </a:r>
                <a:r>
                  <a:rPr lang="en-US" sz="2800" dirty="0"/>
                  <a:t>/TiO</a:t>
                </a:r>
                <a:r>
                  <a:rPr lang="en-US" sz="2800" baseline="-25000" dirty="0"/>
                  <a:t>2 </a:t>
                </a:r>
                <a:r>
                  <a:rPr lang="en-US" sz="2800" dirty="0"/>
                  <a:t>(</a:t>
                </a:r>
                <a:r>
                  <a:rPr lang="da-DK" sz="2800" dirty="0"/>
                  <a:t>6</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2</m:t>
                    </m:r>
                  </m:oMath>
                </a14:m>
                <a:r>
                  <a:rPr lang="da-DK" sz="2800" dirty="0"/>
                  <a:t>  super </a:t>
                </a:r>
                <a:r>
                  <a:rPr lang="da-DK" sz="2800" dirty="0" err="1"/>
                  <a:t>cell</a:t>
                </a:r>
                <a:r>
                  <a:rPr lang="da-DK" sz="2800" dirty="0"/>
                  <a:t> with 2 </a:t>
                </a:r>
                <a:r>
                  <a:rPr lang="da-DK" sz="2800" dirty="0" err="1"/>
                  <a:t>O</a:t>
                </a:r>
                <a:r>
                  <a:rPr lang="da-DK" sz="2800" baseline="-25000" dirty="0" err="1"/>
                  <a:t>v</a:t>
                </a:r>
                <a:r>
                  <a:rPr lang="da-DK" sz="2800" dirty="0"/>
                  <a:t>) </a:t>
                </a:r>
                <a:endParaRPr lang="en-US" sz="2800" baseline="-25000" dirty="0"/>
              </a:p>
            </p:txBody>
          </p:sp>
        </mc:Choice>
        <mc:Fallback>
          <p:sp>
            <p:nvSpPr>
              <p:cNvPr id="27" name="Title 1">
                <a:extLst>
                  <a:ext uri="{FF2B5EF4-FFF2-40B4-BE49-F238E27FC236}">
                    <a16:creationId xmlns:a16="http://schemas.microsoft.com/office/drawing/2014/main" id="{F713E99A-BDE2-284B-AF5A-801D98213D37}"/>
                  </a:ext>
                </a:extLst>
              </p:cNvPr>
              <p:cNvSpPr>
                <a:spLocks noGrp="1" noRot="1" noChangeAspect="1" noMove="1" noResize="1" noEditPoints="1" noAdjustHandles="1" noChangeArrowheads="1" noChangeShapeType="1" noTextEdit="1"/>
              </p:cNvSpPr>
              <p:nvPr>
                <p:ph type="title"/>
              </p:nvPr>
            </p:nvSpPr>
            <p:spPr>
              <a:xfrm>
                <a:off x="501601" y="36731"/>
                <a:ext cx="9262885" cy="467403"/>
              </a:xfrm>
              <a:blipFill>
                <a:blip r:embed="rId14"/>
                <a:stretch>
                  <a:fillRect l="-1231" t="-18421" r="-274" b="-34211"/>
                </a:stretch>
              </a:blipFill>
            </p:spPr>
            <p:txBody>
              <a:bodyPr/>
              <a:lstStyle/>
              <a:p>
                <a:r>
                  <a:rPr lang="en-US">
                    <a:noFill/>
                  </a:rPr>
                  <a:t> </a:t>
                </a:r>
              </a:p>
            </p:txBody>
          </p:sp>
        </mc:Fallback>
      </mc:AlternateContent>
    </p:spTree>
    <p:extLst>
      <p:ext uri="{BB962C8B-B14F-4D97-AF65-F5344CB8AC3E}">
        <p14:creationId xmlns:p14="http://schemas.microsoft.com/office/powerpoint/2010/main" val="1876716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85080</TotalTime>
  <Words>4349</Words>
  <Application>Microsoft Macintosh PowerPoint</Application>
  <PresentationFormat>Widescreen</PresentationFormat>
  <Paragraphs>711</Paragraphs>
  <Slides>83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Binding Energy of H2O on V2O5/TiO2 (6×2  super cell with Ov) </vt:lpstr>
      <vt:lpstr>Binding Energy of H2O on V2O5/TiO2 (6×2  super cell with 2 Ov)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757</cp:revision>
  <cp:lastPrinted>2020-02-13T07:29:24Z</cp:lastPrinted>
  <dcterms:created xsi:type="dcterms:W3CDTF">2019-05-15T07:14:52Z</dcterms:created>
  <dcterms:modified xsi:type="dcterms:W3CDTF">2020-02-17T08:26:05Z</dcterms:modified>
</cp:coreProperties>
</file>